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orbel"/>
          <a:ea typeface="Corbel"/>
          <a:cs typeface="Corbel"/>
        </a:font>
        <a:srgbClr val="2C2C2C"/>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E8CA"/>
          </a:solidFill>
        </a:fill>
      </a:tcStyle>
    </a:wholeTbl>
    <a:band2H>
      <a:tcTxStyle/>
      <a:tcStyle>
        <a:tcBdr/>
        <a:fill>
          <a:solidFill>
            <a:srgbClr val="FFF4E6"/>
          </a:solidFill>
        </a:fill>
      </a:tcStyle>
    </a:band2H>
    <a:firstCol>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Col>
    <a:la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lastRow>
    <a:fir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Row>
  </a:tblStyle>
  <a:tblStyle styleId="{C7B018BB-80A7-4F77-B60F-C8B233D01FF8}" styleName="">
    <a:tblBg/>
    <a:wholeTbl>
      <a:tcTxStyle b="on" i="on">
        <a:font>
          <a:latin typeface="Corbel"/>
          <a:ea typeface="Corbel"/>
          <a:cs typeface="Corbel"/>
        </a:font>
        <a:srgbClr val="2C2C2C"/>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ECD5"/>
          </a:solidFill>
        </a:fill>
      </a:tcStyle>
    </a:wholeTbl>
    <a:band2H>
      <a:tcTxStyle/>
      <a:tcStyle>
        <a:tcBdr/>
        <a:fill>
          <a:solidFill>
            <a:srgbClr val="E6F6EB"/>
          </a:solidFill>
        </a:fill>
      </a:tcStyle>
    </a:band2H>
    <a:firstCol>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Col>
    <a:la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lastRow>
    <a:fir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Row>
  </a:tblStyle>
  <a:tblStyle styleId="{EEE7283C-3CF3-47DC-8721-378D4A62B228}" styleName="">
    <a:tblBg/>
    <a:wholeTbl>
      <a:tcTxStyle b="on" i="on">
        <a:font>
          <a:latin typeface="Corbel"/>
          <a:ea typeface="Corbel"/>
          <a:cs typeface="Corbel"/>
        </a:font>
        <a:srgbClr val="2C2C2C"/>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BD2CA"/>
          </a:solidFill>
        </a:fill>
      </a:tcStyle>
    </a:wholeTbl>
    <a:band2H>
      <a:tcTxStyle/>
      <a:tcStyle>
        <a:tcBdr/>
        <a:fill>
          <a:solidFill>
            <a:srgbClr val="FDEAE7"/>
          </a:solidFill>
        </a:fill>
      </a:tcStyle>
    </a:band2H>
    <a:firstCol>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Col>
    <a:la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lastRow>
    <a:fir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Row>
  </a:tblStyle>
  <a:tblStyle styleId="{CF821DB8-F4EB-4A41-A1BA-3FCAFE7338EE}" styleName="">
    <a:tblBg/>
    <a:wholeTbl>
      <a:tcTxStyle b="on" i="on">
        <a:font>
          <a:latin typeface="Corbel"/>
          <a:ea typeface="Corbel"/>
          <a:cs typeface="Corbel"/>
        </a:font>
        <a:srgbClr val="2C2C2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rgbClr val="FFFFFF"/>
          </a:solidFill>
        </a:fill>
      </a:tcStyle>
    </a:band2H>
    <a:firstCol>
      <a:tcTxStyle b="on" i="on">
        <a:font>
          <a:latin typeface="Corbel"/>
          <a:ea typeface="Corbel"/>
          <a:cs typeface="Corbe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n">
        <a:font>
          <a:latin typeface="Corbel"/>
          <a:ea typeface="Corbel"/>
          <a:cs typeface="Corbel"/>
        </a:font>
        <a:srgbClr val="2C2C2C"/>
      </a:tcTxStyle>
      <a:tcStyle>
        <a:tcBdr>
          <a:left>
            <a:ln w="12700" cap="flat">
              <a:noFill/>
              <a:miter lim="400000"/>
            </a:ln>
          </a:left>
          <a:right>
            <a:ln w="12700" cap="flat">
              <a:noFill/>
              <a:miter lim="400000"/>
            </a:ln>
          </a:right>
          <a:top>
            <a:ln w="50800" cap="flat">
              <a:solidFill>
                <a:srgbClr val="2C2C2C"/>
              </a:solidFill>
              <a:prstDash val="solid"/>
              <a:bevel/>
            </a:ln>
          </a:top>
          <a:bottom>
            <a:ln w="25400" cap="flat">
              <a:solidFill>
                <a:srgbClr val="2C2C2C"/>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orbel"/>
          <a:ea typeface="Corbel"/>
          <a:cs typeface="Corbel"/>
        </a:font>
        <a:srgbClr val="FFFFFF"/>
      </a:tcTxStyle>
      <a:tcStyle>
        <a:tcBdr>
          <a:left>
            <a:ln w="12700" cap="flat">
              <a:noFill/>
              <a:miter lim="400000"/>
            </a:ln>
          </a:left>
          <a:right>
            <a:ln w="12700" cap="flat">
              <a:noFill/>
              <a:miter lim="400000"/>
            </a:ln>
          </a:right>
          <a:top>
            <a:ln w="25400" cap="flat">
              <a:solidFill>
                <a:srgbClr val="2C2C2C"/>
              </a:solidFill>
              <a:prstDash val="solid"/>
              <a:bevel/>
            </a:ln>
          </a:top>
          <a:bottom>
            <a:ln w="25400" cap="flat">
              <a:solidFill>
                <a:srgbClr val="2C2C2C"/>
              </a:solidFill>
              <a:prstDash val="solid"/>
              <a:bevel/>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n">
        <a:font>
          <a:latin typeface="Corbel"/>
          <a:ea typeface="Corbel"/>
          <a:cs typeface="Corbel"/>
        </a:font>
        <a:srgbClr val="2C2C2C"/>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BCBCB"/>
          </a:solidFill>
        </a:fill>
      </a:tcStyle>
    </a:wholeTbl>
    <a:band2H>
      <a:tcTxStyle/>
      <a:tcStyle>
        <a:tcBdr/>
        <a:fill>
          <a:solidFill>
            <a:srgbClr val="E7E7E7"/>
          </a:solidFill>
        </a:fill>
      </a:tcStyle>
    </a:band2H>
    <a:firstCol>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C2C2C"/>
          </a:solidFill>
        </a:fill>
      </a:tcStyle>
    </a:firstCol>
    <a:la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C2C2C"/>
          </a:solidFill>
        </a:fill>
      </a:tcStyle>
    </a:lastRow>
    <a:fir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C2C2C"/>
          </a:solidFill>
        </a:fill>
      </a:tcStyle>
    </a:firstRow>
  </a:tblStyle>
  <a:tblStyle styleId="{2708684C-4D16-4618-839F-0558EEFCDFE6}" styleName="">
    <a:tblBg/>
    <a:wholeTbl>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wholeTbl>
    <a:band2H>
      <a:tcTxStyle/>
      <a:tcStyle>
        <a:tcBdr/>
        <a:fill>
          <a:solidFill>
            <a:srgbClr val="FFFFFF"/>
          </a:solidFill>
        </a:fill>
      </a:tcStyle>
    </a:band2H>
    <a:firstCol>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firstCol>
    <a:la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508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lastRow>
    <a:firstRow>
      <a:tcTxStyle b="on" i="on">
        <a:font>
          <a:latin typeface="Corbel"/>
          <a:ea typeface="Corbel"/>
          <a:cs typeface="Corbe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254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8677" autoAdjust="0"/>
  </p:normalViewPr>
  <p:slideViewPr>
    <p:cSldViewPr snapToGrid="0">
      <p:cViewPr varScale="1">
        <p:scale>
          <a:sx n="39" d="100"/>
          <a:sy n="39" d="100"/>
        </p:scale>
        <p:origin x="56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 name="Shape 110"/>
          <p:cNvSpPr>
            <a:spLocks noGrp="1" noRot="1" noChangeAspect="1"/>
          </p:cNvSpPr>
          <p:nvPr>
            <p:ph type="sldImg"/>
          </p:nvPr>
        </p:nvSpPr>
        <p:spPr>
          <a:xfrm>
            <a:off x="1143000" y="685800"/>
            <a:ext cx="4572000" cy="3429000"/>
          </a:xfrm>
          <a:prstGeom prst="rect">
            <a:avLst/>
          </a:prstGeom>
        </p:spPr>
        <p:txBody>
          <a:bodyPr/>
          <a:lstStyle/>
          <a:p>
            <a:endParaRPr/>
          </a:p>
        </p:txBody>
      </p:sp>
      <p:sp>
        <p:nvSpPr>
          <p:cNvPr id="111" name="Shape 111"/>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686604792"/>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hape 123"/>
          <p:cNvSpPr>
            <a:spLocks noGrp="1" noRot="1" noChangeAspect="1"/>
          </p:cNvSpPr>
          <p:nvPr>
            <p:ph type="sldImg"/>
          </p:nvPr>
        </p:nvSpPr>
        <p:spPr>
          <a:prstGeom prst="rect">
            <a:avLst/>
          </a:prstGeom>
        </p:spPr>
        <p:txBody>
          <a:bodyPr/>
          <a:lstStyle/>
          <a:p>
            <a:endParaRPr/>
          </a:p>
        </p:txBody>
      </p:sp>
      <p:sp>
        <p:nvSpPr>
          <p:cNvPr id="124" name="Shape 124"/>
          <p:cNvSpPr>
            <a:spLocks noGrp="1"/>
          </p:cNvSpPr>
          <p:nvPr>
            <p:ph type="body" sz="quarter" idx="1"/>
          </p:nvPr>
        </p:nvSpPr>
        <p:spPr>
          <a:prstGeom prst="rect">
            <a:avLst/>
          </a:prstGeom>
        </p:spPr>
        <p:txBody>
          <a:bodyPr/>
          <a:lstStyle>
            <a:lvl1pPr defTabSz="914400">
              <a:lnSpc>
                <a:spcPct val="100000"/>
              </a:lnSpc>
              <a:defRPr sz="1200">
                <a:latin typeface="Calibri"/>
                <a:ea typeface="Calibri"/>
                <a:cs typeface="Calibri"/>
                <a:sym typeface="Calibri"/>
              </a:defRPr>
            </a:lvl1pPr>
          </a:lstStyle>
          <a:p>
            <a:endParaRPr dirty="0"/>
          </a:p>
        </p:txBody>
      </p:sp>
    </p:spTree>
    <p:extLst>
      <p:ext uri="{BB962C8B-B14F-4D97-AF65-F5344CB8AC3E}">
        <p14:creationId xmlns:p14="http://schemas.microsoft.com/office/powerpoint/2010/main" val="2185837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hape 131"/>
          <p:cNvSpPr>
            <a:spLocks noGrp="1" noRot="1" noChangeAspect="1"/>
          </p:cNvSpPr>
          <p:nvPr>
            <p:ph type="sldImg"/>
          </p:nvPr>
        </p:nvSpPr>
        <p:spPr>
          <a:prstGeom prst="rect">
            <a:avLst/>
          </a:prstGeom>
        </p:spPr>
        <p:txBody>
          <a:bodyPr/>
          <a:lstStyle/>
          <a:p>
            <a:endParaRPr/>
          </a:p>
        </p:txBody>
      </p:sp>
      <p:sp>
        <p:nvSpPr>
          <p:cNvPr id="132" name="Shape 132"/>
          <p:cNvSpPr>
            <a:spLocks noGrp="1"/>
          </p:cNvSpPr>
          <p:nvPr>
            <p:ph type="body" sz="quarter" idx="1"/>
          </p:nvPr>
        </p:nvSpPr>
        <p:spPr>
          <a:prstGeom prst="rect">
            <a:avLst/>
          </a:prstGeom>
        </p:spPr>
        <p:txBody>
          <a:bodyPr/>
          <a:lstStyle>
            <a:lvl1pPr defTabSz="914400">
              <a:lnSpc>
                <a:spcPct val="100000"/>
              </a:lnSpc>
              <a:defRPr sz="1200">
                <a:latin typeface="Calibri"/>
                <a:ea typeface="Calibri"/>
                <a:cs typeface="Calibri"/>
                <a:sym typeface="Calibri"/>
              </a:defRPr>
            </a:lvl1pPr>
          </a:lstStyle>
          <a:p>
            <a:endParaRPr dirty="0"/>
          </a:p>
        </p:txBody>
      </p:sp>
    </p:spTree>
    <p:extLst>
      <p:ext uri="{BB962C8B-B14F-4D97-AF65-F5344CB8AC3E}">
        <p14:creationId xmlns:p14="http://schemas.microsoft.com/office/powerpoint/2010/main" val="3793858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Shape 139"/>
          <p:cNvSpPr>
            <a:spLocks noGrp="1" noRot="1" noChangeAspect="1"/>
          </p:cNvSpPr>
          <p:nvPr>
            <p:ph type="sldImg"/>
          </p:nvPr>
        </p:nvSpPr>
        <p:spPr>
          <a:prstGeom prst="rect">
            <a:avLst/>
          </a:prstGeom>
        </p:spPr>
        <p:txBody>
          <a:bodyPr/>
          <a:lstStyle/>
          <a:p>
            <a:endParaRPr/>
          </a:p>
        </p:txBody>
      </p:sp>
      <p:sp>
        <p:nvSpPr>
          <p:cNvPr id="140" name="Shape 140"/>
          <p:cNvSpPr>
            <a:spLocks noGrp="1"/>
          </p:cNvSpPr>
          <p:nvPr>
            <p:ph type="body" sz="quarter" idx="1"/>
          </p:nvPr>
        </p:nvSpPr>
        <p:spPr>
          <a:prstGeom prst="rect">
            <a:avLst/>
          </a:prstGeom>
        </p:spPr>
        <p:txBody>
          <a:bodyPr/>
          <a:lstStyle>
            <a:lvl1pPr defTabSz="914400">
              <a:lnSpc>
                <a:spcPct val="100000"/>
              </a:lnSpc>
              <a:defRPr sz="1200">
                <a:latin typeface="Calibri"/>
                <a:ea typeface="Calibri"/>
                <a:cs typeface="Calibri"/>
                <a:sym typeface="Calibri"/>
              </a:defRPr>
            </a:lvl1pPr>
          </a:lstStyle>
          <a:p>
            <a:endParaRPr dirty="0"/>
          </a:p>
        </p:txBody>
      </p:sp>
    </p:spTree>
    <p:extLst>
      <p:ext uri="{BB962C8B-B14F-4D97-AF65-F5344CB8AC3E}">
        <p14:creationId xmlns:p14="http://schemas.microsoft.com/office/powerpoint/2010/main" val="938260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noRot="1" noChangeAspect="1"/>
          </p:cNvSpPr>
          <p:nvPr>
            <p:ph type="sldImg"/>
          </p:nvPr>
        </p:nvSpPr>
        <p:spPr>
          <a:prstGeom prst="rect">
            <a:avLst/>
          </a:prstGeom>
        </p:spPr>
        <p:txBody>
          <a:bodyPr/>
          <a:lstStyle/>
          <a:p>
            <a:endParaRPr/>
          </a:p>
        </p:txBody>
      </p:sp>
      <p:sp>
        <p:nvSpPr>
          <p:cNvPr id="145" name="Shape 145"/>
          <p:cNvSpPr>
            <a:spLocks noGrp="1"/>
          </p:cNvSpPr>
          <p:nvPr>
            <p:ph type="body" sz="quarter" idx="1"/>
          </p:nvPr>
        </p:nvSpPr>
        <p:spPr>
          <a:prstGeom prst="rect">
            <a:avLst/>
          </a:prstGeom>
        </p:spPr>
        <p:txBody>
          <a:bodyPr/>
          <a:lstStyle>
            <a:lvl1pPr defTabSz="914400">
              <a:lnSpc>
                <a:spcPct val="100000"/>
              </a:lnSpc>
              <a:defRPr sz="1200">
                <a:latin typeface="Calibri"/>
                <a:ea typeface="Calibri"/>
                <a:cs typeface="Calibri"/>
                <a:sym typeface="Calibri"/>
              </a:defRPr>
            </a:lvl1pPr>
          </a:lstStyle>
          <a:p>
            <a:endParaRPr dirty="0"/>
          </a:p>
        </p:txBody>
      </p:sp>
    </p:spTree>
    <p:extLst>
      <p:ext uri="{BB962C8B-B14F-4D97-AF65-F5344CB8AC3E}">
        <p14:creationId xmlns:p14="http://schemas.microsoft.com/office/powerpoint/2010/main" val="2312534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2" name="Shape 12"/>
          <p:cNvSpPr/>
          <p:nvPr/>
        </p:nvSpPr>
        <p:spPr>
          <a:xfrm>
            <a:off x="-6843" y="2059011"/>
            <a:ext cx="12195668" cy="1828801"/>
          </a:xfrm>
          <a:prstGeom prst="rect">
            <a:avLst/>
          </a:prstGeom>
          <a:solidFill>
            <a:srgbClr val="FFFFFF"/>
          </a:solidFill>
          <a:ln w="12700">
            <a:miter lim="400000"/>
          </a:ln>
        </p:spPr>
        <p:txBody>
          <a:bodyPr lIns="45719" rIns="45719"/>
          <a:lstStyle/>
          <a:p>
            <a:pPr>
              <a:defRPr>
                <a:solidFill>
                  <a:srgbClr val="FFFFFF"/>
                </a:solidFill>
              </a:defRPr>
            </a:pPr>
            <a:endParaRPr/>
          </a:p>
        </p:txBody>
      </p:sp>
      <p:sp>
        <p:nvSpPr>
          <p:cNvPr id="13" name="Shape 13"/>
          <p:cNvSpPr>
            <a:spLocks noGrp="1"/>
          </p:cNvSpPr>
          <p:nvPr>
            <p:ph type="title"/>
          </p:nvPr>
        </p:nvSpPr>
        <p:spPr>
          <a:xfrm>
            <a:off x="365758" y="2075825"/>
            <a:ext cx="11471566" cy="1920425"/>
          </a:xfrm>
          <a:prstGeom prst="rect">
            <a:avLst/>
          </a:prstGeom>
        </p:spPr>
        <p:txBody>
          <a:bodyPr/>
          <a:lstStyle>
            <a:lvl1pPr algn="ctr">
              <a:lnSpc>
                <a:spcPct val="80000"/>
              </a:lnSpc>
              <a:defRPr sz="6000" spc="150"/>
            </a:lvl1pPr>
          </a:lstStyle>
          <a:p>
            <a:r>
              <a:t>Title Text</a:t>
            </a:r>
          </a:p>
        </p:txBody>
      </p:sp>
      <p:sp>
        <p:nvSpPr>
          <p:cNvPr id="14" name="Shape 14"/>
          <p:cNvSpPr>
            <a:spLocks noGrp="1"/>
          </p:cNvSpPr>
          <p:nvPr>
            <p:ph type="body" sz="half" idx="1"/>
          </p:nvPr>
        </p:nvSpPr>
        <p:spPr>
          <a:xfrm>
            <a:off x="1524000" y="3996249"/>
            <a:ext cx="9144000" cy="2861751"/>
          </a:xfrm>
          <a:prstGeom prst="rect">
            <a:avLst/>
          </a:prstGeom>
        </p:spPr>
        <p:txBody>
          <a:bodyPr/>
          <a:lstStyle>
            <a:lvl1pPr marL="0" indent="0" algn="ctr">
              <a:buClrTx/>
              <a:buSzTx/>
              <a:buFontTx/>
              <a:buNone/>
              <a:defRPr sz="2000"/>
            </a:lvl1pPr>
            <a:lvl2pPr marL="0" indent="457200" algn="ctr">
              <a:buClrTx/>
              <a:buSzTx/>
              <a:buFontTx/>
              <a:buNone/>
              <a:defRPr sz="2000"/>
            </a:lvl2pPr>
            <a:lvl3pPr marL="0" indent="914400" algn="ctr">
              <a:buClrTx/>
              <a:buSzTx/>
              <a:buFontTx/>
              <a:buNone/>
              <a:defRPr sz="2000"/>
            </a:lvl3pPr>
            <a:lvl4pPr marL="0" indent="1371600" algn="ctr">
              <a:buClrTx/>
              <a:buSzTx/>
              <a:buFontTx/>
              <a:buNone/>
              <a:defRPr sz="2000"/>
            </a:lvl4pPr>
            <a:lvl5pPr marL="0" indent="1828800" algn="ctr">
              <a:buClrTx/>
              <a:buSzTx/>
              <a:buFontTx/>
              <a:buNone/>
              <a:defRPr sz="2000"/>
            </a:lvl5pPr>
          </a:lstStyle>
          <a:p>
            <a:r>
              <a:t>Body Level One</a:t>
            </a:r>
          </a:p>
          <a:p>
            <a:pPr lvl="1"/>
            <a:r>
              <a:t>Body Level Two</a:t>
            </a:r>
          </a:p>
          <a:p>
            <a:pPr lvl="2"/>
            <a:r>
              <a:t>Body Level Three</a:t>
            </a:r>
          </a:p>
          <a:p>
            <a:pPr lvl="3"/>
            <a:r>
              <a:t>Body Level Four</a:t>
            </a:r>
          </a:p>
          <a:p>
            <a:pPr lvl="4"/>
            <a:r>
              <a:t>Body Level Five</a:t>
            </a:r>
          </a:p>
        </p:txBody>
      </p:sp>
      <p:sp>
        <p:nvSpPr>
          <p:cNvPr id="15" name="Shape 1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r>
              <a:t>Title Text</a:t>
            </a:r>
          </a:p>
        </p:txBody>
      </p:sp>
      <p:sp>
        <p:nvSpPr>
          <p:cNvPr id="93" name="Shape 93"/>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01" name="Shape 101"/>
          <p:cNvSpPr/>
          <p:nvPr/>
        </p:nvSpPr>
        <p:spPr>
          <a:xfrm>
            <a:off x="9019312" y="0"/>
            <a:ext cx="2743201" cy="6858000"/>
          </a:xfrm>
          <a:prstGeom prst="rect">
            <a:avLst/>
          </a:prstGeom>
          <a:solidFill>
            <a:srgbClr val="FFFFFF"/>
          </a:solidFill>
          <a:ln w="12700">
            <a:miter lim="400000"/>
          </a:ln>
        </p:spPr>
        <p:txBody>
          <a:bodyPr lIns="45719" rIns="45719"/>
          <a:lstStyle/>
          <a:p>
            <a:pPr>
              <a:defRPr>
                <a:solidFill>
                  <a:srgbClr val="FFFFFF"/>
                </a:solidFill>
              </a:defRPr>
            </a:pPr>
            <a:endParaRPr/>
          </a:p>
        </p:txBody>
      </p:sp>
      <p:sp>
        <p:nvSpPr>
          <p:cNvPr id="102" name="Shape 102"/>
          <p:cNvSpPr>
            <a:spLocks noGrp="1"/>
          </p:cNvSpPr>
          <p:nvPr>
            <p:ph type="title"/>
          </p:nvPr>
        </p:nvSpPr>
        <p:spPr>
          <a:xfrm>
            <a:off x="9160623" y="0"/>
            <a:ext cx="2402381" cy="6446839"/>
          </a:xfrm>
          <a:prstGeom prst="rect">
            <a:avLst/>
          </a:prstGeom>
        </p:spPr>
        <p:txBody>
          <a:bodyPr/>
          <a:lstStyle/>
          <a:p>
            <a:r>
              <a:t>Title Text</a:t>
            </a:r>
          </a:p>
        </p:txBody>
      </p:sp>
      <p:sp>
        <p:nvSpPr>
          <p:cNvPr id="103" name="Shape 103"/>
          <p:cNvSpPr>
            <a:spLocks noGrp="1"/>
          </p:cNvSpPr>
          <p:nvPr>
            <p:ph type="body" idx="1"/>
          </p:nvPr>
        </p:nvSpPr>
        <p:spPr>
          <a:xfrm>
            <a:off x="838199" y="274638"/>
            <a:ext cx="7973291" cy="658336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4" name="Shape 104"/>
          <p:cNvSpPr>
            <a:spLocks noGrp="1"/>
          </p:cNvSpPr>
          <p:nvPr>
            <p:ph type="sldNum" sz="quarter" idx="2"/>
          </p:nvPr>
        </p:nvSpPr>
        <p:spPr>
          <a:xfrm>
            <a:off x="8073048" y="6470796"/>
            <a:ext cx="879760" cy="2692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2" name="Shape 22"/>
          <p:cNvSpPr>
            <a:spLocks noGrp="1"/>
          </p:cNvSpPr>
          <p:nvPr>
            <p:ph type="title"/>
          </p:nvPr>
        </p:nvSpPr>
        <p:spPr>
          <a:prstGeom prst="rect">
            <a:avLst/>
          </a:prstGeom>
        </p:spPr>
        <p:txBody>
          <a:bodyPr/>
          <a:lstStyle/>
          <a:p>
            <a:r>
              <a:t>Title Text</a:t>
            </a:r>
          </a:p>
        </p:txBody>
      </p:sp>
      <p:sp>
        <p:nvSpPr>
          <p:cNvPr id="23" name="Shape 23"/>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4" name="Shape 2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bg>
      <p:bgPr>
        <a:solidFill>
          <a:srgbClr val="FFFFFF"/>
        </a:solidFill>
        <a:effectLst/>
      </p:bgPr>
    </p:bg>
    <p:spTree>
      <p:nvGrpSpPr>
        <p:cNvPr id="1" name=""/>
        <p:cNvGrpSpPr/>
        <p:nvPr/>
      </p:nvGrpSpPr>
      <p:grpSpPr>
        <a:xfrm>
          <a:off x="0" y="0"/>
          <a:ext cx="0" cy="0"/>
          <a:chOff x="0" y="0"/>
          <a:chExt cx="0" cy="0"/>
        </a:xfrm>
      </p:grpSpPr>
      <p:sp>
        <p:nvSpPr>
          <p:cNvPr id="31" name="Shape 31"/>
          <p:cNvSpPr/>
          <p:nvPr/>
        </p:nvSpPr>
        <p:spPr>
          <a:xfrm>
            <a:off x="-6843" y="2059011"/>
            <a:ext cx="12195668" cy="1828801"/>
          </a:xfrm>
          <a:prstGeom prst="rect">
            <a:avLst/>
          </a:prstGeom>
          <a:solidFill>
            <a:srgbClr val="099BDD"/>
          </a:solidFill>
          <a:ln w="12700">
            <a:miter lim="400000"/>
          </a:ln>
        </p:spPr>
        <p:txBody>
          <a:bodyPr lIns="45719" rIns="45719"/>
          <a:lstStyle/>
          <a:p>
            <a:endParaRPr/>
          </a:p>
        </p:txBody>
      </p:sp>
      <p:sp>
        <p:nvSpPr>
          <p:cNvPr id="32" name="Shape 32"/>
          <p:cNvSpPr>
            <a:spLocks noGrp="1"/>
          </p:cNvSpPr>
          <p:nvPr>
            <p:ph type="title"/>
          </p:nvPr>
        </p:nvSpPr>
        <p:spPr>
          <a:xfrm>
            <a:off x="833191" y="2083824"/>
            <a:ext cx="10515601" cy="1926510"/>
          </a:xfrm>
          <a:prstGeom prst="rect">
            <a:avLst/>
          </a:prstGeom>
        </p:spPr>
        <p:txBody>
          <a:bodyPr>
            <a:noAutofit/>
          </a:bodyPr>
          <a:lstStyle>
            <a:lvl1pPr algn="ctr">
              <a:lnSpc>
                <a:spcPct val="80000"/>
              </a:lnSpc>
              <a:defRPr sz="6000" spc="150">
                <a:solidFill>
                  <a:srgbClr val="FFFFFF"/>
                </a:solidFill>
              </a:defRPr>
            </a:lvl1pPr>
          </a:lstStyle>
          <a:p>
            <a:r>
              <a:t>Title Text</a:t>
            </a:r>
          </a:p>
        </p:txBody>
      </p:sp>
      <p:sp>
        <p:nvSpPr>
          <p:cNvPr id="33" name="Shape 33"/>
          <p:cNvSpPr>
            <a:spLocks noGrp="1"/>
          </p:cNvSpPr>
          <p:nvPr>
            <p:ph type="body" sz="half" idx="1"/>
          </p:nvPr>
        </p:nvSpPr>
        <p:spPr>
          <a:xfrm>
            <a:off x="833191" y="4010333"/>
            <a:ext cx="10515601" cy="2847668"/>
          </a:xfrm>
          <a:prstGeom prst="rect">
            <a:avLst/>
          </a:prstGeom>
        </p:spPr>
        <p:txBody>
          <a:bodyPr/>
          <a:lstStyle>
            <a:lvl1pPr marL="0" indent="0" algn="ctr">
              <a:buClrTx/>
              <a:buSzTx/>
              <a:buFontTx/>
              <a:buNone/>
              <a:defRPr sz="2000">
                <a:solidFill>
                  <a:srgbClr val="099BDD"/>
                </a:solidFill>
              </a:defRPr>
            </a:lvl1pPr>
            <a:lvl2pPr marL="0" indent="457200" algn="ctr">
              <a:buClrTx/>
              <a:buSzTx/>
              <a:buFontTx/>
              <a:buNone/>
              <a:defRPr sz="2000">
                <a:solidFill>
                  <a:srgbClr val="099BDD"/>
                </a:solidFill>
              </a:defRPr>
            </a:lvl2pPr>
            <a:lvl3pPr marL="0" indent="914400" algn="ctr">
              <a:buClrTx/>
              <a:buSzTx/>
              <a:buFontTx/>
              <a:buNone/>
              <a:defRPr sz="2000">
                <a:solidFill>
                  <a:srgbClr val="099BDD"/>
                </a:solidFill>
              </a:defRPr>
            </a:lvl3pPr>
            <a:lvl4pPr marL="0" indent="1371600" algn="ctr">
              <a:buClrTx/>
              <a:buSzTx/>
              <a:buFontTx/>
              <a:buNone/>
              <a:defRPr sz="2000">
                <a:solidFill>
                  <a:srgbClr val="099BDD"/>
                </a:solidFill>
              </a:defRPr>
            </a:lvl4pPr>
            <a:lvl5pPr marL="0" indent="1828800" algn="ctr">
              <a:buClrTx/>
              <a:buSzTx/>
              <a:buFontTx/>
              <a:buNone/>
              <a:defRPr sz="2000">
                <a:solidFill>
                  <a:srgbClr val="099BDD"/>
                </a:solidFill>
              </a:defRPr>
            </a:lvl5pPr>
          </a:lstStyle>
          <a:p>
            <a:r>
              <a:t>Body Level One</a:t>
            </a:r>
          </a:p>
          <a:p>
            <a:pPr lvl="1"/>
            <a:r>
              <a:t>Body Level Two</a:t>
            </a:r>
          </a:p>
          <a:p>
            <a:pPr lvl="2"/>
            <a:r>
              <a:t>Body Level Three</a:t>
            </a:r>
          </a:p>
          <a:p>
            <a:pPr lvl="3"/>
            <a:r>
              <a:t>Body Level Four</a:t>
            </a:r>
          </a:p>
          <a:p>
            <a:pPr lvl="4"/>
            <a:r>
              <a:t>Body Level Five</a:t>
            </a:r>
          </a:p>
        </p:txBody>
      </p:sp>
      <p:sp>
        <p:nvSpPr>
          <p:cNvPr id="34" name="Shape 34"/>
          <p:cNvSpPr>
            <a:spLocks noGrp="1"/>
          </p:cNvSpPr>
          <p:nvPr>
            <p:ph type="sldNum" sz="quarter" idx="2"/>
          </p:nvPr>
        </p:nvSpPr>
        <p:spPr>
          <a:prstGeom prst="rect">
            <a:avLst/>
          </a:prstGeom>
        </p:spPr>
        <p:txBody>
          <a:bodyPr/>
          <a:lstStyle>
            <a:lvl1pPr>
              <a:defRPr>
                <a:solidFill>
                  <a:srgbClr val="099BDD"/>
                </a:solidFill>
              </a:defRPr>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1" name="Shape 41"/>
          <p:cNvSpPr>
            <a:spLocks noGrp="1"/>
          </p:cNvSpPr>
          <p:nvPr>
            <p:ph type="title"/>
          </p:nvPr>
        </p:nvSpPr>
        <p:spPr>
          <a:prstGeom prst="rect">
            <a:avLst/>
          </a:prstGeom>
        </p:spPr>
        <p:txBody>
          <a:bodyPr/>
          <a:lstStyle/>
          <a:p>
            <a:r>
              <a:t>Title Text</a:t>
            </a:r>
          </a:p>
        </p:txBody>
      </p:sp>
      <p:sp>
        <p:nvSpPr>
          <p:cNvPr id="42" name="Shape 42"/>
          <p:cNvSpPr>
            <a:spLocks noGrp="1"/>
          </p:cNvSpPr>
          <p:nvPr>
            <p:ph type="body" sz="half" idx="1"/>
          </p:nvPr>
        </p:nvSpPr>
        <p:spPr>
          <a:xfrm>
            <a:off x="1205343" y="2011679"/>
            <a:ext cx="4754881" cy="4846321"/>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3" name="Shape 4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50" name="Shape 50"/>
          <p:cNvSpPr>
            <a:spLocks noGrp="1"/>
          </p:cNvSpPr>
          <p:nvPr>
            <p:ph type="title"/>
          </p:nvPr>
        </p:nvSpPr>
        <p:spPr>
          <a:xfrm>
            <a:off x="1202919" y="254167"/>
            <a:ext cx="9784081" cy="1568778"/>
          </a:xfrm>
          <a:prstGeom prst="rect">
            <a:avLst/>
          </a:prstGeom>
        </p:spPr>
        <p:txBody>
          <a:bodyPr/>
          <a:lstStyle/>
          <a:p>
            <a:r>
              <a:t>Title Text</a:t>
            </a:r>
          </a:p>
        </p:txBody>
      </p:sp>
      <p:sp>
        <p:nvSpPr>
          <p:cNvPr id="51" name="Shape 51"/>
          <p:cNvSpPr>
            <a:spLocks noGrp="1"/>
          </p:cNvSpPr>
          <p:nvPr>
            <p:ph type="body" sz="quarter" idx="1"/>
          </p:nvPr>
        </p:nvSpPr>
        <p:spPr>
          <a:xfrm>
            <a:off x="1207008" y="1822944"/>
            <a:ext cx="4754880" cy="924146"/>
          </a:xfrm>
          <a:prstGeom prst="rect">
            <a:avLst/>
          </a:prstGeom>
        </p:spPr>
        <p:txBody>
          <a:bodyPr anchor="ctr"/>
          <a:lstStyle>
            <a:lvl1pPr marL="0" indent="0">
              <a:buClrTx/>
              <a:buSzTx/>
              <a:buFontTx/>
              <a:buNone/>
              <a:defRPr sz="2100" b="1"/>
            </a:lvl1pPr>
            <a:lvl2pPr marL="0" indent="457200">
              <a:buClrTx/>
              <a:buSzTx/>
              <a:buFontTx/>
              <a:buNone/>
              <a:defRPr sz="2100" b="1"/>
            </a:lvl2pPr>
            <a:lvl3pPr marL="0" indent="914400">
              <a:buClrTx/>
              <a:buSzTx/>
              <a:buFontTx/>
              <a:buNone/>
              <a:defRPr sz="2100" b="1"/>
            </a:lvl3pPr>
            <a:lvl4pPr marL="0" indent="1371600">
              <a:buClrTx/>
              <a:buSzTx/>
              <a:buFontTx/>
              <a:buNone/>
              <a:defRPr sz="2100" b="1"/>
            </a:lvl4pPr>
            <a:lvl5pPr marL="0" indent="1828800">
              <a:buClrTx/>
              <a:buSzTx/>
              <a:buFontTx/>
              <a:buNone/>
              <a:defRPr sz="2100" b="1"/>
            </a:lvl5pPr>
          </a:lstStyle>
          <a:p>
            <a:r>
              <a:t>Body Level One</a:t>
            </a:r>
          </a:p>
          <a:p>
            <a:pPr lvl="1"/>
            <a:r>
              <a:t>Body Level Two</a:t>
            </a:r>
          </a:p>
          <a:p>
            <a:pPr lvl="2"/>
            <a:r>
              <a:t>Body Level Three</a:t>
            </a:r>
          </a:p>
          <a:p>
            <a:pPr lvl="3"/>
            <a:r>
              <a:t>Body Level Four</a:t>
            </a:r>
          </a:p>
          <a:p>
            <a:pPr lvl="4"/>
            <a:r>
              <a:t>Body Level Five</a:t>
            </a:r>
          </a:p>
        </p:txBody>
      </p:sp>
      <p:sp>
        <p:nvSpPr>
          <p:cNvPr id="52" name="Shape 5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9" name="Shape 59"/>
          <p:cNvSpPr>
            <a:spLocks noGrp="1"/>
          </p:cNvSpPr>
          <p:nvPr>
            <p:ph type="title"/>
          </p:nvPr>
        </p:nvSpPr>
        <p:spPr>
          <a:xfrm>
            <a:off x="1202919" y="284175"/>
            <a:ext cx="9784081" cy="1508762"/>
          </a:xfrm>
          <a:prstGeom prst="rect">
            <a:avLst/>
          </a:prstGeom>
        </p:spPr>
        <p:txBody>
          <a:bodyPr/>
          <a:lstStyle/>
          <a:p>
            <a:r>
              <a:t>Title Text</a:t>
            </a:r>
          </a:p>
        </p:txBody>
      </p:sp>
      <p:sp>
        <p:nvSpPr>
          <p:cNvPr id="60" name="Shape 6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67" name="Shape 6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4" name="Shape 74"/>
          <p:cNvSpPr>
            <a:spLocks noGrp="1"/>
          </p:cNvSpPr>
          <p:nvPr>
            <p:ph type="title"/>
          </p:nvPr>
        </p:nvSpPr>
        <p:spPr>
          <a:xfrm>
            <a:off x="1202919" y="0"/>
            <a:ext cx="9784081" cy="2077112"/>
          </a:xfrm>
          <a:prstGeom prst="rect">
            <a:avLst/>
          </a:prstGeom>
        </p:spPr>
        <p:txBody>
          <a:bodyPr/>
          <a:lstStyle/>
          <a:p>
            <a:r>
              <a:t>Title Text</a:t>
            </a:r>
          </a:p>
        </p:txBody>
      </p:sp>
      <p:sp>
        <p:nvSpPr>
          <p:cNvPr id="75" name="Shape 75"/>
          <p:cNvSpPr>
            <a:spLocks noGrp="1"/>
          </p:cNvSpPr>
          <p:nvPr>
            <p:ph type="body" sz="half" idx="1"/>
          </p:nvPr>
        </p:nvSpPr>
        <p:spPr>
          <a:xfrm>
            <a:off x="1207008" y="2120053"/>
            <a:ext cx="6126480" cy="4737947"/>
          </a:xfrm>
          <a:prstGeom prst="rect">
            <a:avLst/>
          </a:prstGeom>
        </p:spPr>
        <p:txBody>
          <a:bodyPr/>
          <a:lstStyle>
            <a:lvl1pPr>
              <a:defRPr sz="3200"/>
            </a:lvl1pPr>
            <a:lvl2pPr marL="437605" indent="-209005">
              <a:defRPr sz="3200"/>
            </a:lvl2pPr>
            <a:lvl3pPr marL="701040" indent="-243840">
              <a:defRPr sz="3200"/>
            </a:lvl3pPr>
            <a:lvl4pPr marL="978408" indent="-292608">
              <a:defRPr sz="3200"/>
            </a:lvl4pPr>
            <a:lvl5pPr marL="1207008" indent="-292608">
              <a:defRPr sz="3200"/>
            </a:lvl5pPr>
          </a:lstStyle>
          <a:p>
            <a:r>
              <a:t>Body Level One</a:t>
            </a:r>
          </a:p>
          <a:p>
            <a:pPr lvl="1"/>
            <a:r>
              <a:t>Body Level Two</a:t>
            </a:r>
          </a:p>
          <a:p>
            <a:pPr lvl="2"/>
            <a:r>
              <a:t>Body Level Three</a:t>
            </a:r>
          </a:p>
          <a:p>
            <a:pPr lvl="3"/>
            <a:r>
              <a:t>Body Level Four</a:t>
            </a:r>
          </a:p>
          <a:p>
            <a:pPr lvl="4"/>
            <a:r>
              <a:t>Body Level Five</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3" name="Shape 83"/>
          <p:cNvSpPr>
            <a:spLocks noGrp="1"/>
          </p:cNvSpPr>
          <p:nvPr>
            <p:ph type="title"/>
          </p:nvPr>
        </p:nvSpPr>
        <p:spPr>
          <a:xfrm>
            <a:off x="1202919" y="0"/>
            <a:ext cx="9784081" cy="2077112"/>
          </a:xfrm>
          <a:prstGeom prst="rect">
            <a:avLst/>
          </a:prstGeom>
        </p:spPr>
        <p:txBody>
          <a:bodyPr/>
          <a:lstStyle/>
          <a:p>
            <a:r>
              <a:t>Title Text</a:t>
            </a:r>
          </a:p>
        </p:txBody>
      </p:sp>
      <p:sp>
        <p:nvSpPr>
          <p:cNvPr id="84" name="Shape 84"/>
          <p:cNvSpPr>
            <a:spLocks noGrp="1"/>
          </p:cNvSpPr>
          <p:nvPr>
            <p:ph type="body" sz="quarter" idx="1"/>
          </p:nvPr>
        </p:nvSpPr>
        <p:spPr>
          <a:xfrm>
            <a:off x="7790688" y="2150621"/>
            <a:ext cx="3200401" cy="4707379"/>
          </a:xfrm>
          <a:prstGeom prst="rect">
            <a:avLst/>
          </a:prstGeom>
        </p:spPr>
        <p:txBody>
          <a:bodyPr/>
          <a:lstStyle>
            <a:lvl1pPr marL="0" indent="0">
              <a:lnSpc>
                <a:spcPct val="95000"/>
              </a:lnSpc>
              <a:buClrTx/>
              <a:buSzTx/>
              <a:buFontTx/>
              <a:buNone/>
              <a:defRPr sz="1800"/>
            </a:lvl1pPr>
            <a:lvl2pPr marL="0" indent="457200">
              <a:lnSpc>
                <a:spcPct val="95000"/>
              </a:lnSpc>
              <a:buClrTx/>
              <a:buSzTx/>
              <a:buFontTx/>
              <a:buNone/>
              <a:defRPr sz="1800"/>
            </a:lvl2pPr>
            <a:lvl3pPr marL="0" indent="914400">
              <a:lnSpc>
                <a:spcPct val="95000"/>
              </a:lnSpc>
              <a:buClrTx/>
              <a:buSzTx/>
              <a:buFontTx/>
              <a:buNone/>
              <a:defRPr sz="1800"/>
            </a:lvl3pPr>
            <a:lvl4pPr marL="0" indent="1371600">
              <a:lnSpc>
                <a:spcPct val="95000"/>
              </a:lnSpc>
              <a:buClrTx/>
              <a:buSzTx/>
              <a:buFontTx/>
              <a:buNone/>
              <a:defRPr sz="1800"/>
            </a:lvl4pPr>
            <a:lvl5pPr marL="0" indent="1828800">
              <a:lnSpc>
                <a:spcPct val="95000"/>
              </a:lnSpc>
              <a:buClrTx/>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99BDD"/>
        </a:solidFill>
        <a:effectLst/>
      </p:bgPr>
    </p:bg>
    <p:spTree>
      <p:nvGrpSpPr>
        <p:cNvPr id="1" name=""/>
        <p:cNvGrpSpPr/>
        <p:nvPr/>
      </p:nvGrpSpPr>
      <p:grpSpPr>
        <a:xfrm>
          <a:off x="0" y="0"/>
          <a:ext cx="0" cy="0"/>
          <a:chOff x="0" y="0"/>
          <a:chExt cx="0" cy="0"/>
        </a:xfrm>
      </p:grpSpPr>
      <p:sp>
        <p:nvSpPr>
          <p:cNvPr id="2" name="Shape 2"/>
          <p:cNvSpPr/>
          <p:nvPr/>
        </p:nvSpPr>
        <p:spPr>
          <a:xfrm>
            <a:off x="482" y="176109"/>
            <a:ext cx="12188954" cy="1645918"/>
          </a:xfrm>
          <a:prstGeom prst="rect">
            <a:avLst/>
          </a:prstGeom>
          <a:solidFill>
            <a:srgbClr val="FFFFFF"/>
          </a:solidFill>
          <a:ln w="12700">
            <a:miter lim="400000"/>
          </a:ln>
        </p:spPr>
        <p:txBody>
          <a:bodyPr lIns="45719" rIns="45719"/>
          <a:lstStyle/>
          <a:p>
            <a:pPr>
              <a:defRPr>
                <a:solidFill>
                  <a:srgbClr val="FFFFFF"/>
                </a:solidFill>
              </a:defRPr>
            </a:pPr>
            <a:endParaRPr/>
          </a:p>
        </p:txBody>
      </p:sp>
      <p:sp>
        <p:nvSpPr>
          <p:cNvPr id="3" name="Shape 3"/>
          <p:cNvSpPr>
            <a:spLocks noGrp="1"/>
          </p:cNvSpPr>
          <p:nvPr>
            <p:ph type="title"/>
          </p:nvPr>
        </p:nvSpPr>
        <p:spPr>
          <a:xfrm>
            <a:off x="1202919" y="65432"/>
            <a:ext cx="9784081" cy="194624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Title Text</a:t>
            </a:r>
          </a:p>
        </p:txBody>
      </p:sp>
      <p:sp>
        <p:nvSpPr>
          <p:cNvPr id="4" name="Shape 4"/>
          <p:cNvSpPr>
            <a:spLocks noGrp="1"/>
          </p:cNvSpPr>
          <p:nvPr>
            <p:ph type="body" idx="1"/>
          </p:nvPr>
        </p:nvSpPr>
        <p:spPr>
          <a:xfrm>
            <a:off x="1202919" y="2011679"/>
            <a:ext cx="9784081" cy="4846321"/>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10658926" y="6470796"/>
            <a:ext cx="946265" cy="269241"/>
          </a:xfrm>
          <a:prstGeom prst="rect">
            <a:avLst/>
          </a:prstGeom>
          <a:ln w="12700">
            <a:miter lim="400000"/>
          </a:ln>
        </p:spPr>
        <p:txBody>
          <a:bodyPr lIns="45719" rIns="45719" anchor="ctr">
            <a:spAutoFit/>
          </a:bodyPr>
          <a:lstStyle>
            <a:lvl1pPr>
              <a:defRPr sz="1200">
                <a:solidFill>
                  <a:srgbClr val="FFFFFF"/>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1pPr>
      <a:lvl2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2pPr>
      <a:lvl3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3pPr>
      <a:lvl4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4pPr>
      <a:lvl5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5pPr>
      <a:lvl6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6pPr>
      <a:lvl7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7pPr>
      <a:lvl8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8pPr>
      <a:lvl9pPr marL="0" marR="0" indent="0" algn="l" defTabSz="914400" rtl="0" latinLnBrk="0">
        <a:lnSpc>
          <a:spcPct val="85000"/>
        </a:lnSpc>
        <a:spcBef>
          <a:spcPts val="0"/>
        </a:spcBef>
        <a:spcAft>
          <a:spcPts val="0"/>
        </a:spcAft>
        <a:buClrTx/>
        <a:buSzTx/>
        <a:buFontTx/>
        <a:buNone/>
        <a:tabLst/>
        <a:defRPr sz="4000" b="0" i="0" u="none" strike="noStrike" cap="all" spc="0" baseline="0">
          <a:ln>
            <a:noFill/>
          </a:ln>
          <a:solidFill>
            <a:srgbClr val="099BDD"/>
          </a:solidFill>
          <a:uFillTx/>
          <a:latin typeface="Corbel"/>
          <a:ea typeface="Corbel"/>
          <a:cs typeface="Corbel"/>
          <a:sym typeface="Corbel"/>
        </a:defRPr>
      </a:lvl9pPr>
    </p:titleStyle>
    <p:bodyStyle>
      <a:lvl1pPr marL="182879" marR="0" indent="-182879"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1pPr>
      <a:lvl2pPr marL="429768" marR="0" indent="-201167"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2pPr>
      <a:lvl3pPr marL="680720" marR="0" indent="-223520"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3pPr>
      <a:lvl4pPr marL="937260" marR="0" indent="-251460"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4pPr>
      <a:lvl5pPr marL="1165860" marR="0" indent="-251460"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5pPr>
      <a:lvl6pPr marL="1370324" marR="0" indent="-314325"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6pPr>
      <a:lvl7pPr marL="1557524" marR="0" indent="-314325"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7pPr>
      <a:lvl8pPr marL="1714724" marR="0" indent="-314325"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8pPr>
      <a:lvl9pPr marL="1891925" marR="0" indent="-314325" algn="l" defTabSz="914400" rtl="0" latinLnBrk="0">
        <a:lnSpc>
          <a:spcPct val="90000"/>
        </a:lnSpc>
        <a:spcBef>
          <a:spcPts val="1200"/>
        </a:spcBef>
        <a:spcAft>
          <a:spcPts val="0"/>
        </a:spcAft>
        <a:buClr>
          <a:srgbClr val="FFFFFF"/>
        </a:buClr>
        <a:buSzPct val="100000"/>
        <a:buFont typeface="Wingdings"/>
        <a:buChar char="▪"/>
        <a:tabLst/>
        <a:defRPr sz="2200" b="0" i="0" u="none" strike="noStrike" cap="none" spc="0" baseline="0">
          <a:ln>
            <a:noFill/>
          </a:ln>
          <a:solidFill>
            <a:srgbClr val="FFFFFF"/>
          </a:solidFill>
          <a:uFillTx/>
          <a:latin typeface="Corbel"/>
          <a:ea typeface="Corbel"/>
          <a:cs typeface="Corbel"/>
          <a:sym typeface="Corbel"/>
        </a:defRPr>
      </a:lvl9pPr>
    </p:bodyStyle>
    <p:otherStyle>
      <a:lvl1pPr marL="0" marR="0" indent="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1pPr>
      <a:lvl2pPr marL="0" marR="0" indent="4572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2pPr>
      <a:lvl3pPr marL="0" marR="0" indent="9144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3pPr>
      <a:lvl4pPr marL="0" marR="0" indent="13716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4pPr>
      <a:lvl5pPr marL="0" marR="0" indent="18288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5pPr>
      <a:lvl6pPr marL="0" marR="0" indent="22860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6pPr>
      <a:lvl7pPr marL="0" marR="0" indent="27432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7pPr>
      <a:lvl8pPr marL="0" marR="0" indent="32004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8pPr>
      <a:lvl9pPr marL="0" marR="0" indent="36576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orbe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Shape 113"/>
          <p:cNvSpPr>
            <a:spLocks noGrp="1"/>
          </p:cNvSpPr>
          <p:nvPr>
            <p:ph type="ctrTitle"/>
          </p:nvPr>
        </p:nvSpPr>
        <p:spPr>
          <a:xfrm>
            <a:off x="5839097" y="2166364"/>
            <a:ext cx="5998227" cy="1739347"/>
          </a:xfrm>
          <a:prstGeom prst="rect">
            <a:avLst/>
          </a:prstGeom>
        </p:spPr>
        <p:txBody>
          <a:bodyPr/>
          <a:lstStyle>
            <a:lvl1pPr algn="r">
              <a:defRPr sz="3600" b="1" spc="100"/>
            </a:lvl1pPr>
          </a:lstStyle>
          <a:p>
            <a:pPr>
              <a:defRPr sz="6000" b="0" spc="150"/>
            </a:pPr>
            <a:r>
              <a:rPr sz="3600" b="1" spc="100"/>
              <a:t>Reasoning &amp; Interpreting Data</a:t>
            </a:r>
          </a:p>
        </p:txBody>
      </p:sp>
      <p:sp>
        <p:nvSpPr>
          <p:cNvPr id="114" name="Shape 114"/>
          <p:cNvSpPr>
            <a:spLocks noGrp="1"/>
          </p:cNvSpPr>
          <p:nvPr>
            <p:ph type="subTitle" sz="quarter" idx="1"/>
          </p:nvPr>
        </p:nvSpPr>
        <p:spPr>
          <a:xfrm>
            <a:off x="1524000" y="3996249"/>
            <a:ext cx="9144000" cy="1309256"/>
          </a:xfrm>
          <a:prstGeom prst="rect">
            <a:avLst/>
          </a:prstGeom>
        </p:spPr>
        <p:txBody>
          <a:bodyPr/>
          <a:lstStyle>
            <a:lvl1pPr algn="r">
              <a:defRPr sz="2800"/>
            </a:lvl1pPr>
          </a:lstStyle>
          <a:p>
            <a:pPr>
              <a:defRPr sz="2000"/>
            </a:pPr>
            <a:r>
              <a:rPr sz="2800"/>
              <a:t>Janet Salmons, PhD</a:t>
            </a:r>
          </a:p>
        </p:txBody>
      </p:sp>
      <p:pic>
        <p:nvPicPr>
          <p:cNvPr id="115" name="image2.jpg"/>
          <p:cNvPicPr>
            <a:picLocks noChangeAspect="1"/>
          </p:cNvPicPr>
          <p:nvPr/>
        </p:nvPicPr>
        <p:blipFill>
          <a:blip r:embed="rId2">
            <a:extLst/>
          </a:blip>
          <a:stretch>
            <a:fillRect/>
          </a:stretch>
        </p:blipFill>
        <p:spPr>
          <a:xfrm>
            <a:off x="838200" y="617219"/>
            <a:ext cx="4282441" cy="5532122"/>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a:spLocks noGrp="1"/>
          </p:cNvSpPr>
          <p:nvPr>
            <p:ph type="title"/>
          </p:nvPr>
        </p:nvSpPr>
        <p:spPr>
          <a:xfrm>
            <a:off x="1202918" y="284175"/>
            <a:ext cx="9784082" cy="1508762"/>
          </a:xfrm>
          <a:prstGeom prst="rect">
            <a:avLst/>
          </a:prstGeom>
        </p:spPr>
        <p:txBody>
          <a:bodyPr/>
          <a:lstStyle>
            <a:lvl1pPr>
              <a:defRPr b="1"/>
            </a:lvl1pPr>
          </a:lstStyle>
          <a:p>
            <a:pPr>
              <a:defRPr b="0"/>
            </a:pPr>
            <a:r>
              <a:rPr b="1"/>
              <a:t>Multiple forms of reasoning may be needed to find meaning in data</a:t>
            </a:r>
          </a:p>
        </p:txBody>
      </p:sp>
      <p:sp>
        <p:nvSpPr>
          <p:cNvPr id="118" name="Shape 118"/>
          <p:cNvSpPr/>
          <p:nvPr/>
        </p:nvSpPr>
        <p:spPr>
          <a:xfrm>
            <a:off x="930611" y="2526029"/>
            <a:ext cx="6958929" cy="3037841"/>
          </a:xfrm>
          <a:prstGeom prst="rect">
            <a:avLst/>
          </a:prstGeom>
          <a:solidFill>
            <a:schemeClr val="accent2"/>
          </a:solidFill>
          <a:ln w="12700">
            <a:solidFill>
              <a:srgbClr val="78981D"/>
            </a:solidFill>
            <a:bevel/>
          </a:ln>
          <a:effectLst>
            <a:outerShdw blurRad="50800" dist="15875" dir="5400000" rotWithShape="0">
              <a:srgbClr val="000000">
                <a:alpha val="68000"/>
              </a:srgbClr>
            </a:outerShdw>
          </a:effectLst>
          <a:extLst>
            <a:ext uri="{C572A759-6A51-4108-AA02-DFA0A04FC94B}">
              <ma14:wrappingTextBoxFlag xmlns:ma14="http://schemas.microsoft.com/office/mac/drawingml/2011/main" xmlns="" val="1"/>
            </a:ext>
          </a:extLst>
        </p:spPr>
        <p:txBody>
          <a:bodyPr lIns="45719" rIns="45719">
            <a:spAutoFit/>
          </a:bodyPr>
          <a:lstStyle/>
          <a:p>
            <a:pPr>
              <a:defRPr sz="2700">
                <a:solidFill>
                  <a:srgbClr val="FFFFFF"/>
                </a:solidFill>
              </a:defRPr>
            </a:pPr>
            <a:r>
              <a:t>Reflexive researchers use:</a:t>
            </a:r>
          </a:p>
          <a:p>
            <a:pPr marL="180473" indent="-180473">
              <a:buSzPct val="100000"/>
              <a:buChar char="•"/>
              <a:defRPr sz="2700">
                <a:solidFill>
                  <a:srgbClr val="FFFFFF"/>
                </a:solidFill>
              </a:defRPr>
            </a:pPr>
            <a:r>
              <a:rPr b="1"/>
              <a:t>Deductive</a:t>
            </a:r>
            <a:r>
              <a:t> coding: looking for evidence of key concepts identified the research design.</a:t>
            </a:r>
          </a:p>
          <a:p>
            <a:pPr marL="180473" indent="-180473">
              <a:buSzPct val="100000"/>
              <a:buChar char="•"/>
              <a:defRPr sz="2700">
                <a:solidFill>
                  <a:srgbClr val="FFFFFF"/>
                </a:solidFill>
              </a:defRPr>
            </a:pPr>
            <a:r>
              <a:rPr b="1"/>
              <a:t>Inductive </a:t>
            </a:r>
            <a:r>
              <a:t>coding: looking for concepts, themes and patterns that emerge from the  data.</a:t>
            </a:r>
          </a:p>
          <a:p>
            <a:pPr marL="180473" indent="-180473">
              <a:buSzPct val="100000"/>
              <a:buChar char="•"/>
              <a:defRPr sz="2700">
                <a:solidFill>
                  <a:srgbClr val="FFFFFF"/>
                </a:solidFill>
              </a:defRPr>
            </a:pPr>
            <a:r>
              <a:rPr b="1"/>
              <a:t>Abductive </a:t>
            </a:r>
            <a:r>
              <a:t>reasoning: moving from codes to clusters or categories, to explanations.</a:t>
            </a:r>
          </a:p>
        </p:txBody>
      </p:sp>
      <p:grpSp>
        <p:nvGrpSpPr>
          <p:cNvPr id="121" name="Group 121"/>
          <p:cNvGrpSpPr/>
          <p:nvPr/>
        </p:nvGrpSpPr>
        <p:grpSpPr>
          <a:xfrm>
            <a:off x="9002525" y="3096856"/>
            <a:ext cx="2284045" cy="1896188"/>
            <a:chOff x="0" y="0"/>
            <a:chExt cx="2284043" cy="1896186"/>
          </a:xfrm>
        </p:grpSpPr>
        <p:sp>
          <p:nvSpPr>
            <p:cNvPr id="119" name="Shape 119"/>
            <p:cNvSpPr/>
            <p:nvPr/>
          </p:nvSpPr>
          <p:spPr>
            <a:xfrm>
              <a:off x="-1" y="-1"/>
              <a:ext cx="2284045" cy="1896188"/>
            </a:xfrm>
            <a:custGeom>
              <a:avLst/>
              <a:gdLst/>
              <a:ahLst/>
              <a:cxnLst>
                <a:cxn ang="0">
                  <a:pos x="wd2" y="hd2"/>
                </a:cxn>
                <a:cxn ang="5400000">
                  <a:pos x="wd2" y="hd2"/>
                </a:cxn>
                <a:cxn ang="10800000">
                  <a:pos x="wd2" y="hd2"/>
                </a:cxn>
                <a:cxn ang="16200000">
                  <a:pos x="wd2" y="hd2"/>
                </a:cxn>
              </a:cxnLst>
              <a:rect l="0" t="0" r="r" b="b"/>
              <a:pathLst>
                <a:path w="21600" h="21600" extrusionOk="0">
                  <a:moveTo>
                    <a:pt x="10800" y="5800"/>
                  </a:moveTo>
                  <a:lnTo>
                    <a:pt x="14522" y="0"/>
                  </a:lnTo>
                  <a:lnTo>
                    <a:pt x="14155" y="5325"/>
                  </a:lnTo>
                  <a:lnTo>
                    <a:pt x="18380" y="4457"/>
                  </a:lnTo>
                  <a:lnTo>
                    <a:pt x="16702" y="7315"/>
                  </a:lnTo>
                  <a:lnTo>
                    <a:pt x="21097" y="8137"/>
                  </a:lnTo>
                  <a:lnTo>
                    <a:pt x="17607" y="10475"/>
                  </a:lnTo>
                  <a:lnTo>
                    <a:pt x="21600" y="13290"/>
                  </a:lnTo>
                  <a:lnTo>
                    <a:pt x="16837" y="12942"/>
                  </a:lnTo>
                  <a:lnTo>
                    <a:pt x="18145" y="18095"/>
                  </a:lnTo>
                  <a:lnTo>
                    <a:pt x="14020" y="14457"/>
                  </a:lnTo>
                  <a:lnTo>
                    <a:pt x="13247" y="19737"/>
                  </a:lnTo>
                  <a:lnTo>
                    <a:pt x="10532" y="14935"/>
                  </a:lnTo>
                  <a:lnTo>
                    <a:pt x="8485" y="21600"/>
                  </a:lnTo>
                  <a:lnTo>
                    <a:pt x="7715" y="15627"/>
                  </a:lnTo>
                  <a:lnTo>
                    <a:pt x="4762" y="17617"/>
                  </a:lnTo>
                  <a:lnTo>
                    <a:pt x="5667" y="13937"/>
                  </a:lnTo>
                  <a:lnTo>
                    <a:pt x="135" y="14587"/>
                  </a:lnTo>
                  <a:lnTo>
                    <a:pt x="3722" y="11775"/>
                  </a:lnTo>
                  <a:lnTo>
                    <a:pt x="0" y="8615"/>
                  </a:lnTo>
                  <a:lnTo>
                    <a:pt x="4627" y="7617"/>
                  </a:lnTo>
                  <a:lnTo>
                    <a:pt x="370" y="2295"/>
                  </a:lnTo>
                  <a:lnTo>
                    <a:pt x="7312" y="6320"/>
                  </a:lnTo>
                  <a:lnTo>
                    <a:pt x="8352" y="2295"/>
                  </a:lnTo>
                  <a:close/>
                </a:path>
              </a:pathLst>
            </a:custGeom>
            <a:solidFill>
              <a:schemeClr val="accent1"/>
            </a:solidFill>
            <a:ln w="12700" cap="flat">
              <a:solidFill>
                <a:srgbClr val="BA8C00"/>
              </a:solidFill>
              <a:prstDash val="solid"/>
              <a:miter lim="800000"/>
            </a:ln>
            <a:effectLst/>
          </p:spPr>
          <p:txBody>
            <a:bodyPr wrap="square" lIns="45719" tIns="45719" rIns="45719" bIns="45719" numCol="1" anchor="ctr">
              <a:noAutofit/>
            </a:bodyPr>
            <a:lstStyle/>
            <a:p>
              <a:pPr algn="ctr">
                <a:defRPr b="1"/>
              </a:pPr>
              <a:endParaRPr/>
            </a:p>
          </p:txBody>
        </p:sp>
        <p:sp>
          <p:nvSpPr>
            <p:cNvPr id="120" name="Shape 120"/>
            <p:cNvSpPr/>
            <p:nvPr/>
          </p:nvSpPr>
          <p:spPr>
            <a:xfrm>
              <a:off x="489271" y="676502"/>
              <a:ext cx="1276844" cy="425286"/>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19" tIns="45719" rIns="45719" bIns="45719" numCol="1" anchor="ctr">
              <a:noAutofit/>
            </a:bodyPr>
            <a:lstStyle>
              <a:lvl1pPr algn="ctr">
                <a:defRPr b="1"/>
              </a:lvl1pPr>
            </a:lstStyle>
            <a:p>
              <a:pPr>
                <a:defRPr b="0">
                  <a:solidFill>
                    <a:srgbClr val="FFFFFF"/>
                  </a:solidFill>
                </a:defRPr>
              </a:pPr>
              <a:r>
                <a:rPr b="1">
                  <a:solidFill>
                    <a:srgbClr val="2C2C2C"/>
                  </a:solidFill>
                </a:rPr>
                <a:t>Findings</a:t>
              </a:r>
            </a:p>
          </p:txBody>
        </p:sp>
      </p:grpSp>
      <p:sp>
        <p:nvSpPr>
          <p:cNvPr id="122" name="Shape 122"/>
          <p:cNvSpPr/>
          <p:nvPr/>
        </p:nvSpPr>
        <p:spPr>
          <a:xfrm>
            <a:off x="7906970" y="3409950"/>
            <a:ext cx="1270001" cy="1270000"/>
          </a:xfrm>
          <a:prstGeom prst="rightArrow">
            <a:avLst>
              <a:gd name="adj1" fmla="val 32000"/>
              <a:gd name="adj2" fmla="val 64000"/>
            </a:avLst>
          </a:prstGeom>
          <a:solidFill>
            <a:schemeClr val="accent2"/>
          </a:solidFill>
          <a:ln w="12700">
            <a:solidFill>
              <a:srgbClr val="78981D"/>
            </a:solidFill>
            <a:bevel/>
          </a:ln>
          <a:effectLst>
            <a:outerShdw blurRad="50800" dist="15875" dir="5400000" rotWithShape="0">
              <a:srgbClr val="000000">
                <a:alpha val="68000"/>
              </a:srgbClr>
            </a:outerShdw>
          </a:effectLst>
        </p:spPr>
        <p:txBody>
          <a:bodyPr lIns="45719" rIns="45719" anchor="ctr"/>
          <a:lstStyle/>
          <a:p>
            <a:pPr>
              <a:defRPr>
                <a:solidFill>
                  <a:srgbClr val="FFFFFF"/>
                </a:solidFill>
              </a:defRPr>
            </a:pPr>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image3.jpeg"/>
          <p:cNvPicPr>
            <a:picLocks noChangeAspect="1"/>
          </p:cNvPicPr>
          <p:nvPr/>
        </p:nvPicPr>
        <p:blipFill>
          <a:blip r:embed="rId3">
            <a:extLst/>
          </a:blip>
          <a:stretch>
            <a:fillRect/>
          </a:stretch>
        </p:blipFill>
        <p:spPr>
          <a:xfrm>
            <a:off x="6390690" y="1895405"/>
            <a:ext cx="3074291" cy="2320447"/>
          </a:xfrm>
          <a:prstGeom prst="rect">
            <a:avLst/>
          </a:prstGeom>
          <a:ln w="12700">
            <a:miter lim="400000"/>
          </a:ln>
        </p:spPr>
      </p:pic>
      <p:pic>
        <p:nvPicPr>
          <p:cNvPr id="127" name="image4.jpg"/>
          <p:cNvPicPr>
            <a:picLocks noChangeAspect="1"/>
          </p:cNvPicPr>
          <p:nvPr/>
        </p:nvPicPr>
        <p:blipFill>
          <a:blip r:embed="rId4">
            <a:extLst/>
          </a:blip>
          <a:stretch>
            <a:fillRect/>
          </a:stretch>
        </p:blipFill>
        <p:spPr>
          <a:xfrm>
            <a:off x="1987370" y="1439432"/>
            <a:ext cx="3232393" cy="3232393"/>
          </a:xfrm>
          <a:prstGeom prst="rect">
            <a:avLst/>
          </a:prstGeom>
          <a:ln w="12700">
            <a:miter lim="400000"/>
          </a:ln>
        </p:spPr>
      </p:pic>
      <p:sp>
        <p:nvSpPr>
          <p:cNvPr id="128" name="Shape 128"/>
          <p:cNvSpPr>
            <a:spLocks noGrp="1"/>
          </p:cNvSpPr>
          <p:nvPr>
            <p:ph type="title"/>
          </p:nvPr>
        </p:nvSpPr>
        <p:spPr>
          <a:xfrm>
            <a:off x="1202918" y="284175"/>
            <a:ext cx="9784082" cy="1508762"/>
          </a:xfrm>
          <a:prstGeom prst="rect">
            <a:avLst/>
          </a:prstGeom>
        </p:spPr>
        <p:txBody>
          <a:bodyPr/>
          <a:lstStyle>
            <a:lvl1pPr algn="ctr">
              <a:defRPr b="1"/>
            </a:lvl1pPr>
          </a:lstStyle>
          <a:p>
            <a:pPr>
              <a:defRPr b="0"/>
            </a:pPr>
            <a:r>
              <a:rPr b="1"/>
              <a:t>Deductive Reasoning</a:t>
            </a:r>
          </a:p>
        </p:txBody>
      </p:sp>
      <p:sp>
        <p:nvSpPr>
          <p:cNvPr id="129" name="Shape 129"/>
          <p:cNvSpPr/>
          <p:nvPr/>
        </p:nvSpPr>
        <p:spPr>
          <a:xfrm>
            <a:off x="1403334" y="3989611"/>
            <a:ext cx="9784082" cy="2301241"/>
          </a:xfrm>
          <a:prstGeom prst="rect">
            <a:avLst/>
          </a:prstGeom>
          <a:solidFill>
            <a:srgbClr val="099BDD"/>
          </a:solidFill>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400" b="1">
                <a:solidFill>
                  <a:srgbClr val="FFFFFF"/>
                </a:solidFill>
              </a:defRPr>
            </a:lvl1pPr>
          </a:lstStyle>
          <a:p>
            <a:pPr>
              <a:defRPr sz="1800" b="0"/>
            </a:pPr>
            <a:r>
              <a:rPr sz="2400" b="1"/>
              <a:t>Deduction involves reasoning from the general to the particular. Researchers can identify premises, categories, principles from the research problem statement, research questions, interview questions, theoretical framework or seminal literature that become codes used to screen and categorize the data.</a:t>
            </a:r>
          </a:p>
        </p:txBody>
      </p:sp>
      <p:sp>
        <p:nvSpPr>
          <p:cNvPr id="130" name="Shape 130"/>
          <p:cNvSpPr/>
          <p:nvPr/>
        </p:nvSpPr>
        <p:spPr>
          <a:xfrm>
            <a:off x="5235880" y="2351840"/>
            <a:ext cx="1196492" cy="1202636"/>
          </a:xfrm>
          <a:prstGeom prst="rightArrow">
            <a:avLst>
              <a:gd name="adj1" fmla="val 50000"/>
              <a:gd name="adj2" fmla="val 50000"/>
            </a:avLst>
          </a:prstGeom>
          <a:solidFill>
            <a:schemeClr val="accent1"/>
          </a:solidFill>
          <a:ln w="12700">
            <a:solidFill>
              <a:srgbClr val="BA8C00"/>
            </a:solidFill>
            <a:miter/>
          </a:ln>
        </p:spPr>
        <p:txBody>
          <a:bodyPr lIns="45719" rIns="45719" anchor="ctr"/>
          <a:lstStyle/>
          <a:p>
            <a:pPr algn="ctr">
              <a:defRPr>
                <a:solidFill>
                  <a:srgbClr val="FFFFFF"/>
                </a:solidFill>
              </a:defRPr>
            </a:pPr>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4" name="image3.jpeg"/>
          <p:cNvPicPr>
            <a:picLocks noChangeAspect="1"/>
          </p:cNvPicPr>
          <p:nvPr/>
        </p:nvPicPr>
        <p:blipFill>
          <a:blip r:embed="rId3">
            <a:extLst/>
          </a:blip>
          <a:stretch>
            <a:fillRect/>
          </a:stretch>
        </p:blipFill>
        <p:spPr>
          <a:xfrm>
            <a:off x="2161590" y="1792935"/>
            <a:ext cx="3074291" cy="2320448"/>
          </a:xfrm>
          <a:prstGeom prst="rect">
            <a:avLst/>
          </a:prstGeom>
          <a:ln w="12700">
            <a:miter lim="400000"/>
          </a:ln>
        </p:spPr>
      </p:pic>
      <p:pic>
        <p:nvPicPr>
          <p:cNvPr id="135" name="image4.jpg"/>
          <p:cNvPicPr>
            <a:picLocks noChangeAspect="1"/>
          </p:cNvPicPr>
          <p:nvPr/>
        </p:nvPicPr>
        <p:blipFill>
          <a:blip r:embed="rId4">
            <a:extLst/>
          </a:blip>
          <a:stretch>
            <a:fillRect/>
          </a:stretch>
        </p:blipFill>
        <p:spPr>
          <a:xfrm>
            <a:off x="6432370" y="1414032"/>
            <a:ext cx="3232393" cy="3232393"/>
          </a:xfrm>
          <a:prstGeom prst="rect">
            <a:avLst/>
          </a:prstGeom>
          <a:ln w="12700">
            <a:miter lim="400000"/>
          </a:ln>
        </p:spPr>
      </p:pic>
      <p:sp>
        <p:nvSpPr>
          <p:cNvPr id="136" name="Shape 136"/>
          <p:cNvSpPr>
            <a:spLocks noGrp="1"/>
          </p:cNvSpPr>
          <p:nvPr>
            <p:ph type="title"/>
          </p:nvPr>
        </p:nvSpPr>
        <p:spPr>
          <a:xfrm>
            <a:off x="1202918" y="284175"/>
            <a:ext cx="9784082" cy="1508762"/>
          </a:xfrm>
          <a:prstGeom prst="rect">
            <a:avLst/>
          </a:prstGeom>
        </p:spPr>
        <p:txBody>
          <a:bodyPr/>
          <a:lstStyle>
            <a:lvl1pPr algn="ctr">
              <a:defRPr b="1"/>
            </a:lvl1pPr>
          </a:lstStyle>
          <a:p>
            <a:pPr>
              <a:defRPr b="0"/>
            </a:pPr>
            <a:r>
              <a:rPr b="1"/>
              <a:t>Inductive Reasoning</a:t>
            </a:r>
          </a:p>
        </p:txBody>
      </p:sp>
      <p:sp>
        <p:nvSpPr>
          <p:cNvPr id="137" name="Shape 137"/>
          <p:cNvSpPr/>
          <p:nvPr/>
        </p:nvSpPr>
        <p:spPr>
          <a:xfrm>
            <a:off x="1315652" y="4073745"/>
            <a:ext cx="9784082" cy="2669541"/>
          </a:xfrm>
          <a:prstGeom prst="rect">
            <a:avLst/>
          </a:prstGeom>
          <a:solidFill>
            <a:srgbClr val="099BDD"/>
          </a:solidFill>
          <a:ln w="12700">
            <a:miter lim="400000"/>
          </a:ln>
          <a:extLst>
            <a:ext uri="{C572A759-6A51-4108-AA02-DFA0A04FC94B}">
              <ma14:wrappingTextBoxFlag xmlns:ma14="http://schemas.microsoft.com/office/mac/drawingml/2011/main" xmlns="" val="1"/>
            </a:ext>
          </a:extLst>
        </p:spPr>
        <p:txBody>
          <a:bodyPr lIns="45719" rIns="45719">
            <a:spAutoFit/>
          </a:bodyPr>
          <a:lstStyle/>
          <a:p>
            <a:pPr>
              <a:defRPr>
                <a:solidFill>
                  <a:srgbClr val="FFFFFF"/>
                </a:solidFill>
              </a:defRPr>
            </a:pPr>
            <a:r>
              <a:rPr sz="2400" b="1"/>
              <a:t>Inductive reasoning allows us to make order from chaos, to see the whole from the fragments. Inductive reasoning draws from observed cases more general statements or general claims about most cases of the same kind (Johnsson, Eriksson, Helgesson, &amp; Hansson, 2014).  Researchers identify codes  from the data. Themes and trends data are drawn from the data and interpreted by the researcher.</a:t>
            </a:r>
          </a:p>
        </p:txBody>
      </p:sp>
      <p:sp>
        <p:nvSpPr>
          <p:cNvPr id="138" name="Shape 138"/>
          <p:cNvSpPr/>
          <p:nvPr/>
        </p:nvSpPr>
        <p:spPr>
          <a:xfrm>
            <a:off x="5235880" y="2351840"/>
            <a:ext cx="1196492" cy="1202636"/>
          </a:xfrm>
          <a:prstGeom prst="rightArrow">
            <a:avLst>
              <a:gd name="adj1" fmla="val 50000"/>
              <a:gd name="adj2" fmla="val 50000"/>
            </a:avLst>
          </a:prstGeom>
          <a:solidFill>
            <a:schemeClr val="accent1"/>
          </a:solidFill>
          <a:ln w="12700">
            <a:solidFill>
              <a:srgbClr val="BA8C00"/>
            </a:solidFill>
            <a:miter/>
          </a:ln>
        </p:spPr>
        <p:txBody>
          <a:bodyPr lIns="45719" rIns="45719" anchor="ctr"/>
          <a:lstStyle/>
          <a:p>
            <a:pPr algn="ctr">
              <a:defRPr>
                <a:solidFill>
                  <a:srgbClr val="FFFFFF"/>
                </a:solidFill>
              </a:defRPr>
            </a:pPr>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p:cNvSpPr>
          <p:nvPr>
            <p:ph type="title"/>
          </p:nvPr>
        </p:nvSpPr>
        <p:spPr>
          <a:xfrm>
            <a:off x="1202918" y="284175"/>
            <a:ext cx="9784082" cy="1508762"/>
          </a:xfrm>
          <a:prstGeom prst="rect">
            <a:avLst/>
          </a:prstGeom>
        </p:spPr>
        <p:txBody>
          <a:bodyPr/>
          <a:lstStyle>
            <a:lvl1pPr algn="ctr">
              <a:defRPr b="1"/>
            </a:lvl1pPr>
          </a:lstStyle>
          <a:p>
            <a:pPr>
              <a:defRPr b="0"/>
            </a:pPr>
            <a:r>
              <a:rPr b="1"/>
              <a:t>Abductive Reasoning</a:t>
            </a:r>
          </a:p>
        </p:txBody>
      </p:sp>
      <p:sp>
        <p:nvSpPr>
          <p:cNvPr id="143" name="Shape 143"/>
          <p:cNvSpPr>
            <a:spLocks noGrp="1"/>
          </p:cNvSpPr>
          <p:nvPr>
            <p:ph type="body" idx="1"/>
          </p:nvPr>
        </p:nvSpPr>
        <p:spPr>
          <a:xfrm>
            <a:off x="592291" y="2476755"/>
            <a:ext cx="10394709" cy="4566004"/>
          </a:xfrm>
          <a:prstGeom prst="rect">
            <a:avLst/>
          </a:prstGeom>
        </p:spPr>
        <p:txBody>
          <a:bodyPr/>
          <a:lstStyle/>
          <a:p>
            <a:pPr marL="266007" indent="-266007"/>
            <a:r>
              <a:rPr sz="3200" b="1">
                <a:solidFill>
                  <a:srgbClr val="FAB3D6"/>
                </a:solidFill>
              </a:rPr>
              <a:t>Abductive reasoning </a:t>
            </a:r>
            <a:r>
              <a:rPr sz="3200"/>
              <a:t>is a form of logical inference that goes from observation to an explanation that accounts for the observation, and seeks to explain relevant evidence (Locke, 2010; Schwandt, 2007). Abduction refers to the process of moving from the everyday descriptions and meanings given by people, to categories and concepts that create the basis of an understanding or an explanation to the phenomenon described. </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a:spLocks noGrp="1"/>
          </p:cNvSpPr>
          <p:nvPr>
            <p:ph type="title"/>
          </p:nvPr>
        </p:nvSpPr>
        <p:spPr>
          <a:xfrm>
            <a:off x="685801" y="685801"/>
            <a:ext cx="10396882" cy="714023"/>
          </a:xfrm>
          <a:prstGeom prst="rect">
            <a:avLst/>
          </a:prstGeom>
        </p:spPr>
        <p:txBody>
          <a:bodyPr/>
          <a:lstStyle>
            <a:lvl1pPr>
              <a:defRPr b="1"/>
            </a:lvl1pPr>
          </a:lstStyle>
          <a:p>
            <a:pPr>
              <a:defRPr b="0"/>
            </a:pPr>
            <a:r>
              <a:rPr b="1"/>
              <a:t>References</a:t>
            </a:r>
          </a:p>
        </p:txBody>
      </p:sp>
      <p:sp>
        <p:nvSpPr>
          <p:cNvPr id="148" name="Shape 148"/>
          <p:cNvSpPr>
            <a:spLocks noGrp="1"/>
          </p:cNvSpPr>
          <p:nvPr>
            <p:ph type="body" idx="1"/>
          </p:nvPr>
        </p:nvSpPr>
        <p:spPr>
          <a:xfrm>
            <a:off x="643144" y="2210659"/>
            <a:ext cx="10482196" cy="3781777"/>
          </a:xfrm>
          <a:prstGeom prst="rect">
            <a:avLst/>
          </a:prstGeom>
        </p:spPr>
        <p:txBody>
          <a:bodyPr/>
          <a:lstStyle/>
          <a:p>
            <a:r>
              <a:t>Bernard, H. R., &amp; Ryan, G. (2009). </a:t>
            </a:r>
            <a:r>
              <a:rPr i="1"/>
              <a:t>Analyzing qualitative data</a:t>
            </a:r>
            <a:r>
              <a:t>. Thousand Oaks: SAGE Publications.</a:t>
            </a:r>
          </a:p>
          <a:p>
            <a:r>
              <a:t>Johnsson, L., Eriksson, S., Helgesson, G., &amp; Hansson, M. G. (2014). Making researchers moral: Why trustworthiness requires more than ethics guidelines and review. </a:t>
            </a:r>
            <a:r>
              <a:rPr i="1"/>
              <a:t>Research Ethics, 10</a:t>
            </a:r>
            <a:r>
              <a:t>(1), 29-46. doi: 10.1177/1747016113504778</a:t>
            </a:r>
          </a:p>
          <a:p>
            <a:r>
              <a:t>Locke, K. (2010). Abduction. In A. J. Mills, G. Durepos &amp; E. Wiebe (Eds.), </a:t>
            </a:r>
            <a:r>
              <a:rPr i="1"/>
              <a:t>Encyclopedia of case study research</a:t>
            </a:r>
            <a:r>
              <a:t>. Thousand Oaks, CA: SAGE Publications, Inc.</a:t>
            </a:r>
          </a:p>
          <a:p>
            <a:r>
              <a:t>Schwandt, T. A. (Ed.). (2007). </a:t>
            </a:r>
            <a:r>
              <a:rPr i="1"/>
              <a:t>The SAGE dictionary of qualitative inquiry</a:t>
            </a:r>
            <a:r>
              <a:t>: SAGE Publications, Inc.</a:t>
            </a:r>
          </a:p>
        </p:txBody>
      </p:sp>
    </p:spTree>
  </p:cSld>
  <p:clrMapOvr>
    <a:masterClrMapping/>
  </p:clrMapOvr>
  <p:transition spd="slow"/>
</p:sld>
</file>

<file path=ppt/theme/theme1.xml><?xml version="1.0" encoding="utf-8"?>
<a:theme xmlns:a="http://schemas.openxmlformats.org/drawingml/2006/main" name="Default">
  <a:themeElements>
    <a:clrScheme name="Default">
      <a:dk1>
        <a:srgbClr val="2C2C2C"/>
      </a:dk1>
      <a:lt1>
        <a:srgbClr val="099BDD"/>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15875" dir="5400000" rotWithShape="0">
              <a:srgbClr val="000000">
                <a:alpha val="68000"/>
              </a:srgbClr>
            </a:outerShdw>
          </a:effectLst>
        </a:effectStyle>
        <a:effectStyle>
          <a:effectLst>
            <a:outerShdw blurRad="50800" dist="15875" dir="5400000" rotWithShape="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bevel/>
        </a:ln>
        <a:effectLst>
          <a:outerShdw blurRad="50800" dist="15875" dir="5400000" rotWithShape="0">
            <a:srgbClr val="000000">
              <a:alpha val="68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bevel/>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15875" dir="5400000" rotWithShape="0">
              <a:srgbClr val="000000">
                <a:alpha val="68000"/>
              </a:srgbClr>
            </a:outerShdw>
          </a:effectLst>
        </a:effectStyle>
        <a:effectStyle>
          <a:effectLst>
            <a:outerShdw blurRad="50800" dist="15875" dir="5400000" rotWithShape="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bevel/>
        </a:ln>
        <a:effectLst>
          <a:outerShdw blurRad="50800" dist="15875" dir="5400000" rotWithShape="0">
            <a:srgbClr val="000000">
              <a:alpha val="68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bevel/>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C2C2C"/>
            </a:solidFill>
            <a:effectLst/>
            <a:uFillTx/>
            <a:latin typeface="Corbel"/>
            <a:ea typeface="Corbel"/>
            <a:cs typeface="Corbel"/>
            <a:sym typeface="Corbe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401</Words>
  <Application>Microsoft Office PowerPoint</Application>
  <PresentationFormat>Widescreen</PresentationFormat>
  <Paragraphs>19</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Corbel</vt:lpstr>
      <vt:lpstr>Helvetica Neue</vt:lpstr>
      <vt:lpstr>Wingdings</vt:lpstr>
      <vt:lpstr>Default</vt:lpstr>
      <vt:lpstr>Reasoning &amp; Interpreting Data</vt:lpstr>
      <vt:lpstr>Multiple forms of reasoning may be needed to find meaning in data</vt:lpstr>
      <vt:lpstr>Deductive Reasoning</vt:lpstr>
      <vt:lpstr>Inductive Reasoning</vt:lpstr>
      <vt:lpstr>Abductive Reasoning</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Reasoning &amp; Interpreting Data</dc:title>
  <dc:creator>Janet Salmons</dc:creator>
  <cp:lastModifiedBy>Janet Salmons</cp:lastModifiedBy>
  <cp:revision>1</cp:revision>
  <dcterms:modified xsi:type="dcterms:W3CDTF">2015-11-19T13:46:33Z</dcterms:modified>
</cp:coreProperties>
</file>